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92" r:id="rId5"/>
    <p:sldId id="275" r:id="rId6"/>
    <p:sldId id="276" r:id="rId7"/>
    <p:sldId id="277" r:id="rId8"/>
    <p:sldId id="296" r:id="rId9"/>
    <p:sldId id="293" r:id="rId10"/>
    <p:sldId id="295" r:id="rId11"/>
    <p:sldId id="297" r:id="rId12"/>
    <p:sldId id="298" r:id="rId13"/>
    <p:sldId id="299" r:id="rId14"/>
    <p:sldId id="300" r:id="rId15"/>
    <p:sldId id="301" r:id="rId16"/>
    <p:sldId id="289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6992"/>
    <a:srgbClr val="AEC2D8"/>
    <a:srgbClr val="98432A"/>
    <a:srgbClr val="D84400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634"/>
  </p:normalViewPr>
  <p:slideViewPr>
    <p:cSldViewPr snapToGrid="0" showGuides="1">
      <p:cViewPr varScale="1">
        <p:scale>
          <a:sx n="110" d="100"/>
          <a:sy n="110" d="100"/>
        </p:scale>
        <p:origin x="492" y="108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23-Aug-24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A894A48D-3417-BE20-3062-A366096904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AC9ED954-709D-51DC-3EA0-0E06FE1D7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F57F2FB-2942-7663-E6DB-E3A976549D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D31FE42-8AA6-DC9C-5EE7-8737143C1D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8D246-FB21-4ACB-9068-6447CC7872F8}" type="datetimeFigureOut">
              <a:rPr lang="en-US" smtClean="0"/>
              <a:t>23-Aug-24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F659C92-43C4-05C5-9170-5CF256AF9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4923A81-0599-8ECF-BDF0-A4898D468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F3159-94EB-4F6B-8273-09F1A6B0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712883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11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0256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9706951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077670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914374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35818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961386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889056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24331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07691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10092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10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25541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Chat Bot using Python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01365" y="4172084"/>
            <a:ext cx="2088507" cy="171609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Abhilash Chutia</a:t>
            </a:r>
          </a:p>
          <a:p>
            <a:pPr>
              <a:spcBef>
                <a:spcPts val="0"/>
              </a:spcBef>
            </a:pPr>
            <a:r>
              <a:rPr lang="en-US" dirty="0"/>
              <a:t>CSM23010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Bishal Sharma</a:t>
            </a:r>
          </a:p>
          <a:p>
            <a:pPr>
              <a:spcBef>
                <a:spcPts val="0"/>
              </a:spcBef>
            </a:pPr>
            <a:r>
              <a:rPr lang="en-US" dirty="0"/>
              <a:t>CSM23024</a:t>
            </a:r>
          </a:p>
        </p:txBody>
      </p:sp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 l="25538" r="25538"/>
          <a:stretch/>
        </p:blipFill>
        <p:spPr>
          <a:xfrm>
            <a:off x="6742557" y="821836"/>
            <a:ext cx="4405503" cy="5066346"/>
          </a:xfrm>
        </p:spPr>
      </p:pic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57505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21E73BA-53B9-C0C1-476A-00736A64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583" y="794191"/>
            <a:ext cx="3994173" cy="2277580"/>
          </a:xfrm>
        </p:spPr>
        <p:txBody>
          <a:bodyPr/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and Use Cases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96FE97-5E27-FC36-5E3A-511A31E6C78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251269" y="896984"/>
            <a:ext cx="5183050" cy="548936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E5DE1C-24E7-3841-9376-89E91B4A476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251269" y="1663972"/>
            <a:ext cx="5183048" cy="4553948"/>
          </a:xfrm>
        </p:spPr>
        <p:txBody>
          <a:bodyPr/>
          <a:lstStyle/>
          <a:p>
            <a:pPr marL="0" indent="0"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Always On: 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Available 24/7, ready to assist.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Cost-Effective: 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Automate routine tasks, reducing staffing costs.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Scalable: 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Handle multiple conversations at once.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Consistent: 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Provide reliable, uniform responses.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Insightful: 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Gather data to understand customer needs.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Personalized: 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Tailor interactions based on user preferences.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Engaging: 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Keep users interested and involved.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6C503-BABC-632E-06CA-12C8474920E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8992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21E73BA-53B9-C0C1-476A-00736A64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583" y="794191"/>
            <a:ext cx="3994173" cy="2277580"/>
          </a:xfrm>
        </p:spPr>
        <p:txBody>
          <a:bodyPr/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and Use Cases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96FE97-5E27-FC36-5E3A-511A31E6C78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251269" y="896984"/>
            <a:ext cx="5183050" cy="548936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E5DE1C-24E7-3841-9376-89E91B4A476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251269" y="1663972"/>
            <a:ext cx="5183048" cy="4553948"/>
          </a:xfrm>
        </p:spPr>
        <p:txBody>
          <a:bodyPr/>
          <a:lstStyle/>
          <a:p>
            <a:pPr marL="0" indent="0"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Support: 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Quick help with common questions.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Shopping: 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Product recommendations and order tracking.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Healthcare: 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Appointment scheduling and medication reminders.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Banking: 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Transactions, balance checks, and fraud alerts.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Travel: 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Trip bookings and updates.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Education: 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Admissions guidance and homework help.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Estate: 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Finding and scheduling property visits.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6C503-BABC-632E-06CA-12C8474920E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9444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0031CE36-F77D-3964-C169-771DBA49D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1705" y="545763"/>
            <a:ext cx="7820989" cy="67723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faced by Chat Bots</a:t>
            </a:r>
          </a:p>
        </p:txBody>
      </p:sp>
      <p:pic>
        <p:nvPicPr>
          <p:cNvPr id="26" name="Picture Placeholder 25" descr="Layout of website design sketches on white paper">
            <a:extLst>
              <a:ext uri="{FF2B5EF4-FFF2-40B4-BE49-F238E27FC236}">
                <a16:creationId xmlns:a16="http://schemas.microsoft.com/office/drawing/2014/main" id="{4CBFAFCC-A306-4EA1-BEE3-7557795635A8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520E98B6-7B33-8FD4-A662-31DD4B85E22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31771" y="1222998"/>
            <a:ext cx="7820990" cy="5089239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Ambiguity and Context: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Understanding complex language and maintaining context in conversations.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Responses: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Providing natural, human-like interactions within predefined limits.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Limitations: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Integrating with systems, processing real-time queries, and scaling to high 	volumes.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and Privacy: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Protecting user data and complying with regulations.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and Maintenance: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Acquiring sufficient data and keeping chatbots up-to-date.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Bias and Ethics: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Avoiding biases in training data and ensuring ethical use.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Trust and Adoption: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Building trust and educating users about chatbot capabilities.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Multilingual Support: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and responding to different languages and cultures.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43AAE-D428-CAAE-DCAF-0266FEEEAC70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28257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4" name="Picture Placeholder 13" descr="People working in office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Picture Placeholder 15" descr="People in an office discussing work over a laptop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Picture Placeholder 17" descr="Layout of website design sketches on white pap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993E4D5-4AD0-4740-096D-6822944C8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96000" y="3093991"/>
            <a:ext cx="3034145" cy="162605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Abhilash Chutia</a:t>
            </a:r>
          </a:p>
          <a:p>
            <a:pPr>
              <a:spcBef>
                <a:spcPts val="0"/>
              </a:spcBef>
            </a:pPr>
            <a:r>
              <a:rPr lang="en-US" dirty="0"/>
              <a:t>CSM23010</a:t>
            </a:r>
          </a:p>
          <a:p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Bishal Sharma</a:t>
            </a:r>
          </a:p>
          <a:p>
            <a:pPr>
              <a:spcBef>
                <a:spcPts val="0"/>
              </a:spcBef>
            </a:pPr>
            <a:r>
              <a:rPr lang="en-US" dirty="0"/>
              <a:t>CSM23024</a:t>
            </a:r>
          </a:p>
          <a:p>
            <a:endParaRPr lang="en-US" dirty="0"/>
          </a:p>
        </p:txBody>
      </p:sp>
      <p:pic>
        <p:nvPicPr>
          <p:cNvPr id="28" name="Picture Placeholder 27" descr="Businesswoman reviewing sticky notes on a wall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Types &amp; Characteristics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Requirements, Tools &amp; Software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Advantages &amp; Use Cases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Challenges &amp; Future Goals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6D0CF6-7418-9349-F7A8-045EA96B2D03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6699" y="6217920"/>
            <a:ext cx="4114800" cy="365125"/>
          </a:xfrm>
        </p:spPr>
        <p:txBody>
          <a:bodyPr/>
          <a:lstStyle/>
          <a:p>
            <a:r>
              <a:rPr lang="en-US" altLang="zh-CN" dirty="0"/>
              <a:t>Chat Bot using Python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3" y="3435546"/>
            <a:ext cx="4264557" cy="2782374"/>
          </a:xfrm>
        </p:spPr>
        <p:txBody>
          <a:bodyPr/>
          <a:lstStyle/>
          <a:p>
            <a:r>
              <a:rPr lang="en-US" dirty="0"/>
              <a:t>A chatbot is a piece of computer program that can act as a human being and simulate conversation.</a:t>
            </a:r>
          </a:p>
          <a:p>
            <a:r>
              <a:rPr lang="en-US" dirty="0"/>
              <a:t>These are commonly used in customer care, company FAQ and now more commonly in AI with the support of Machine Learning.</a:t>
            </a:r>
          </a:p>
          <a:p>
            <a:endParaRPr lang="en-US" dirty="0"/>
          </a:p>
          <a:p>
            <a:r>
              <a:rPr lang="en-US" dirty="0"/>
              <a:t>Example: ChatGPT, Gemini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01EC1F-42C9-66C4-9D49-F6AF79D5BE91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 altLang="zh-CN" dirty="0"/>
              <a:t>Chat Bot using Python</a:t>
            </a:r>
            <a:endParaRPr lang="en-US" dirty="0"/>
          </a:p>
        </p:txBody>
      </p:sp>
      <p:pic>
        <p:nvPicPr>
          <p:cNvPr id="12" name="Picture Placeholder 11" descr="People around a table on their laptops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placeholder 19" descr="Layout of website design sketches on white paper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>
            <a:blip r:embed="rId4"/>
            <a:stretch>
              <a:fillRect/>
            </a:stretch>
          </a:blipFill>
        </p:spPr>
      </p:pic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 Bot Types &amp;</a:t>
            </a:r>
            <a:br>
              <a:rPr lang="en-US" dirty="0"/>
            </a:br>
            <a:r>
              <a:rPr lang="en-US" dirty="0"/>
              <a:t>Characteristics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079057" y="2911781"/>
            <a:ext cx="2040556" cy="107082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TYPES </a:t>
            </a:r>
          </a:p>
          <a:p>
            <a:pPr>
              <a:spcBef>
                <a:spcPts val="0"/>
              </a:spcBef>
            </a:pPr>
            <a:r>
              <a:rPr lang="en-US" dirty="0"/>
              <a:t>&amp;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30B1F7-14EB-424D-99A4-6E3BB93C62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Casual Conversation Flow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71F363-BBF2-4CED-B0B0-351D3D37D94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271608" y="1469069"/>
            <a:ext cx="5162709" cy="565882"/>
          </a:xfrm>
        </p:spPr>
        <p:txBody>
          <a:bodyPr/>
          <a:lstStyle/>
          <a:p>
            <a:r>
              <a:rPr lang="en-US" dirty="0"/>
              <a:t>A Chat Bot has the ability to converse with a human and maintain the context of the conversation.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60FA6F-E5CF-450D-9C02-84F1B36B9D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281076" y="2089135"/>
            <a:ext cx="5162709" cy="420683"/>
          </a:xfrm>
        </p:spPr>
        <p:txBody>
          <a:bodyPr/>
          <a:lstStyle/>
          <a:p>
            <a:r>
              <a:rPr lang="en-US" dirty="0"/>
              <a:t>Integration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5C56A7-9BC2-4547-8A53-A15F8FE029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291710" y="3329463"/>
            <a:ext cx="5162709" cy="421399"/>
          </a:xfrm>
        </p:spPr>
        <p:txBody>
          <a:bodyPr/>
          <a:lstStyle/>
          <a:p>
            <a:r>
              <a:rPr lang="en-US" dirty="0"/>
              <a:t>L</a:t>
            </a:r>
            <a:r>
              <a:rPr lang="en-IN" dirty="0"/>
              <a:t>earning Capabilities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1698CC-5990-4A08-8C43-B56578ED989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281075" y="2524135"/>
            <a:ext cx="5162709" cy="628900"/>
          </a:xfrm>
        </p:spPr>
        <p:txBody>
          <a:bodyPr/>
          <a:lstStyle/>
          <a:p>
            <a:r>
              <a:rPr lang="en-US" dirty="0"/>
              <a:t>The Chat Bot can be connected to various platforms such as websites, social media platforms and mobile applications.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F5DDF9-D558-4348-B9BC-EBFA0AECB49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91711" y="3773912"/>
            <a:ext cx="5162709" cy="421399"/>
          </a:xfrm>
        </p:spPr>
        <p:txBody>
          <a:bodyPr/>
          <a:lstStyle/>
          <a:p>
            <a:r>
              <a:rPr lang="en-US" dirty="0"/>
              <a:t>The ability to analyze and learn for conversations.</a:t>
            </a:r>
            <a:endParaRPr lang="en-IN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946A550-32A3-412B-9731-50F95211F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</a:t>
            </a:r>
            <a:endParaRPr lang="en-IN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21821D9-6839-401E-A897-4AB9B6836AB0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3AD9141-8FF5-4EDC-AFCB-AA9C60269943}"/>
              </a:ext>
            </a:extLst>
          </p:cNvPr>
          <p:cNvSpPr txBox="1">
            <a:spLocks/>
          </p:cNvSpPr>
          <p:nvPr/>
        </p:nvSpPr>
        <p:spPr>
          <a:xfrm>
            <a:off x="5291709" y="4359807"/>
            <a:ext cx="5162709" cy="4213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Personalization</a:t>
            </a:r>
            <a:endParaRPr lang="en-IN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26B21AB6-4F92-46C7-8B8A-701AED074F25}"/>
              </a:ext>
            </a:extLst>
          </p:cNvPr>
          <p:cNvSpPr txBox="1">
            <a:spLocks/>
          </p:cNvSpPr>
          <p:nvPr/>
        </p:nvSpPr>
        <p:spPr>
          <a:xfrm>
            <a:off x="5291710" y="4804256"/>
            <a:ext cx="5162709" cy="5088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ability to tailor responses to user preference and chat history.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6240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0031CE36-F77D-3964-C169-771DBA49D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791" y="884381"/>
            <a:ext cx="6599429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Chatbots</a:t>
            </a:r>
          </a:p>
        </p:txBody>
      </p:sp>
      <p:pic>
        <p:nvPicPr>
          <p:cNvPr id="26" name="Picture Placeholder 25" descr="Layout of website design sketches on white paper">
            <a:extLst>
              <a:ext uri="{FF2B5EF4-FFF2-40B4-BE49-F238E27FC236}">
                <a16:creationId xmlns:a16="http://schemas.microsoft.com/office/drawing/2014/main" id="{4CBFAFCC-A306-4EA1-BEE3-7557795635A8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16D3C8BC-FB28-3127-D29E-D4195120A3C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791" y="2296125"/>
            <a:ext cx="2653545" cy="587964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Rule Based Chatbots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520E98B6-7B33-8FD4-A662-31DD4B85E22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792" y="3211025"/>
            <a:ext cx="2653545" cy="337202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Rely on Scripts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If-Then login to handle specific queries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only handle simple and repetitive tasks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Cannot handle complex or random inputs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Flexible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2C8E94EA-2767-D144-C1BB-32AA2C99723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772593" y="2296125"/>
            <a:ext cx="3012438" cy="587964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Ended/AI-Powered Chatbots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78466807-A2DA-EC5D-ACDE-B83D6F7169EA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7772593" y="3211025"/>
            <a:ext cx="2653545" cy="337202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Machine learning and Natural Language Processing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understand and respond to a wide range of queries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Adaptable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personalized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host human – like conversations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43AAE-D428-CAAE-DCAF-0266FEEEAC70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82148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21E73BA-53B9-C0C1-476A-00736A64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583" y="794191"/>
            <a:ext cx="3994173" cy="2277580"/>
          </a:xfrm>
        </p:spPr>
        <p:txBody>
          <a:bodyPr/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Requirements:</a:t>
            </a:r>
            <a:b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&amp;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Softwares</a:t>
            </a: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96FE97-5E27-FC36-5E3A-511A31E6C78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271609" y="896984"/>
            <a:ext cx="5162709" cy="548936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E5DE1C-24E7-3841-9376-89E91B4A476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280317" y="1663972"/>
            <a:ext cx="5162709" cy="455394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Processor: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Dual Core Processor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(More cores can improve performance,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especially for NLP models)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Ram: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Minimum 4GB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(More is recommended for a larger dataset)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Storage: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SSD (preferred)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20GB Space required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(For Dataset storage)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GPU: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Recommended (Not Necessary)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Faster Training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6C503-BABC-632E-06CA-12C8474920E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19727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21E73BA-53B9-C0C1-476A-00736A64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583" y="794191"/>
            <a:ext cx="3994173" cy="2277580"/>
          </a:xfrm>
        </p:spPr>
        <p:txBody>
          <a:bodyPr/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Requirements:</a:t>
            </a:r>
            <a:b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&amp;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Softwares</a:t>
            </a: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96FE97-5E27-FC36-5E3A-511A31E6C78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271609" y="896984"/>
            <a:ext cx="5162709" cy="548936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E5DE1C-24E7-3841-9376-89E91B4A476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271608" y="1663972"/>
            <a:ext cx="5162709" cy="455394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Any OS that supports Python (e.g., Windows, macOS, 	Linux).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Version: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Python 3.7 or higher.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IDE/Code Editor: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Visual Studio Code, PyCharm, or any preferred code 	editor.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Environment (Optional):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venv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virtualenv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manage project dependencies.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(Optional):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SQLite, MySQL, or MongoDB for persistent data 	storage.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6C503-BABC-632E-06CA-12C8474920E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96502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21E73BA-53B9-C0C1-476A-00736A64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583" y="794191"/>
            <a:ext cx="3994173" cy="2277580"/>
          </a:xfrm>
        </p:spPr>
        <p:txBody>
          <a:bodyPr/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Requirements:</a:t>
            </a:r>
            <a:b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&amp;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Softwares</a:t>
            </a: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96FE97-5E27-FC36-5E3A-511A31E6C78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251269" y="896984"/>
            <a:ext cx="5183050" cy="548936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Libraries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E5DE1C-24E7-3841-9376-89E91B4A476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251269" y="1663972"/>
            <a:ext cx="5183048" cy="455394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 (NLP):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nltk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Natural Language Toolkit for text processing.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spaCy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For advanced NLP tasks like named entity 	recognition.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transformers: Hugging Face library for transformer 	models like BERT, GPT.</a:t>
            </a:r>
          </a:p>
          <a:p>
            <a:pPr marL="0" indent="0">
              <a:spcAft>
                <a:spcPts val="0"/>
              </a:spcAft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&amp; Deep Learning: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scikit-learn: For traditional machine learning algorithms.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For deep learning models.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Framework (for deploying chatbot):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React.js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Flask or Django: To create a web interface or API.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Messaging Platforms Integration (Optional):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python-telegram-bot: For Telegram bot integration.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discord.py: For Discord bot integration.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6C503-BABC-632E-06CA-12C8474920E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8115680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Light Presentation_win32_v5" id="{045A9B2F-7300-4673-816B-F1EB3C673B2C}" vid="{27F8BD87-6984-44CA-8D4F-354B20CB0C1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5515263-A3DE-4193-B6AA-5C449C9451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4CFA8B0-C7B8-4655-A378-2962C04794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AD9BE2-6B3D-4616-B044-300A8177DEA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616</TotalTime>
  <Words>806</Words>
  <Application>Microsoft Office PowerPoint</Application>
  <PresentationFormat>Widescreen</PresentationFormat>
  <Paragraphs>201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等线</vt:lpstr>
      <vt:lpstr>Abadi</vt:lpstr>
      <vt:lpstr>Arial</vt:lpstr>
      <vt:lpstr>Calibri</vt:lpstr>
      <vt:lpstr>Posterama Text Black</vt:lpstr>
      <vt:lpstr>Posterama Text SemiBold</vt:lpstr>
      <vt:lpstr>Times New Roman</vt:lpstr>
      <vt:lpstr>Custom​​</vt:lpstr>
      <vt:lpstr>Chat Bot using Python</vt:lpstr>
      <vt:lpstr>Agenda</vt:lpstr>
      <vt:lpstr>Introduction</vt:lpstr>
      <vt:lpstr>Chat Bot Types &amp; Characteristics</vt:lpstr>
      <vt:lpstr>Characteristics</vt:lpstr>
      <vt:lpstr>Types of Chatbots</vt:lpstr>
      <vt:lpstr>Requirements: Tools &amp; Softwares</vt:lpstr>
      <vt:lpstr>Requirements: Tools &amp; Softwares</vt:lpstr>
      <vt:lpstr>Requirements: Tools &amp; Softwares</vt:lpstr>
      <vt:lpstr>Advantages and Use Cases</vt:lpstr>
      <vt:lpstr>Advantages and Use Cases</vt:lpstr>
      <vt:lpstr>Challenges faced by Chat Bots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Abhilash Chutia</dc:creator>
  <cp:lastModifiedBy>Abhilash Chutia</cp:lastModifiedBy>
  <cp:revision>48</cp:revision>
  <dcterms:created xsi:type="dcterms:W3CDTF">2024-08-13T14:56:55Z</dcterms:created>
  <dcterms:modified xsi:type="dcterms:W3CDTF">2024-08-23T06:16:02Z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